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BD"/>
    <a:srgbClr val="BCE6BD"/>
    <a:srgbClr val="008A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3511" autoAdjust="0"/>
  </p:normalViewPr>
  <p:slideViewPr>
    <p:cSldViewPr>
      <p:cViewPr>
        <p:scale>
          <a:sx n="80" d="100"/>
          <a:sy n="80" d="100"/>
        </p:scale>
        <p:origin x="-1992" y="4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FDD40-B463-4AE6-8074-F91CE49B2F7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E2145-B48C-424F-8C3F-479724AFE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71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E2145-B48C-424F-8C3F-479724AFEEAB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3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Прямоугольник 376"/>
          <p:cNvSpPr/>
          <p:nvPr/>
        </p:nvSpPr>
        <p:spPr>
          <a:xfrm rot="16200000">
            <a:off x="-936993" y="1987979"/>
            <a:ext cx="9713076" cy="5835266"/>
          </a:xfrm>
          <a:prstGeom prst="rect">
            <a:avLst/>
          </a:prstGeom>
          <a:solidFill>
            <a:srgbClr val="FFFFE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632338"/>
              </p:ext>
            </p:extLst>
          </p:nvPr>
        </p:nvGraphicFramePr>
        <p:xfrm>
          <a:off x="6931256" y="14010"/>
          <a:ext cx="10070876" cy="4346470"/>
        </p:xfrm>
        <a:graphic>
          <a:graphicData uri="http://schemas.openxmlformats.org/drawingml/2006/table">
            <a:tbl>
              <a:tblPr firstRow="1" firstCol="1" bandRow="1"/>
              <a:tblGrid>
                <a:gridCol w="1347548"/>
                <a:gridCol w="955453"/>
                <a:gridCol w="954808"/>
                <a:gridCol w="954808"/>
                <a:gridCol w="954808"/>
                <a:gridCol w="1093232"/>
                <a:gridCol w="1255481"/>
                <a:gridCol w="1277369"/>
                <a:gridCol w="1277369"/>
              </a:tblGrid>
              <a:tr h="23803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Категория в/</a:t>
                      </a:r>
                      <a:r>
                        <a:rPr lang="ru-RU" sz="1100" kern="1200" dirty="0" err="1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сл</a:t>
                      </a:r>
                      <a:endParaRPr lang="ru-RU" sz="11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Выплаты за месяц</a:t>
                      </a:r>
                    </a:p>
                  </a:txBody>
                  <a:tcPr marL="44026" marR="44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Выплаты в период военных сборов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(30 суток)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За пребывание в резерве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Тренировочные занятия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12% ОДС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24% ОДС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100" kern="1200" dirty="0" err="1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н.вр</a:t>
                      </a: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 с учетом надбавки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100" kern="1200" dirty="0" err="1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н.вр</a:t>
                      </a: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 с учетом надбавки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100" kern="1200" dirty="0" err="1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н.вр</a:t>
                      </a: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 с учетом надбавки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43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Полковник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(командир полка)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5492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10984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4577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6636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10069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17620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45766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66361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43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Ст. лейтенант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(командир взвода)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4241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8482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3574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5182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7815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13664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35338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51240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6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Сержант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3337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6674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2781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4032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6118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10706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27808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40322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822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 Рядовой</a:t>
                      </a: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2850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5700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2375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3444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5225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9144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23751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_StamperRg&amp;Bt" panose="040F0703050807070607" pitchFamily="82" charset="-52"/>
                          <a:ea typeface="+mn-ea"/>
                          <a:cs typeface="+mn-cs"/>
                        </a:rPr>
                        <a:t>до 34439</a:t>
                      </a:r>
                      <a:endParaRPr lang="ru-RU" sz="1200" kern="1200" dirty="0">
                        <a:solidFill>
                          <a:srgbClr val="1F497D">
                            <a:lumMod val="50000"/>
                          </a:srgbClr>
                        </a:solidFill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_StamperRg&amp;Bt" panose="040F0703050807070607" pitchFamily="82" charset="-52"/>
                        <a:ea typeface="+mn-ea"/>
                        <a:cs typeface="+mn-cs"/>
                      </a:endParaRPr>
                    </a:p>
                  </a:txBody>
                  <a:tcPr marL="44026" marR="44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376" name="Заголовок 1"/>
          <p:cNvSpPr txBox="1">
            <a:spLocks/>
          </p:cNvSpPr>
          <p:nvPr/>
        </p:nvSpPr>
        <p:spPr>
          <a:xfrm rot="16200000">
            <a:off x="-3926676" y="4567676"/>
            <a:ext cx="8896584" cy="728079"/>
          </a:xfrm>
          <a:prstGeom prst="rect">
            <a:avLst/>
          </a:prstGeom>
        </p:spPr>
        <p:txBody>
          <a:bodyPr vert="horz" lIns="125776" tIns="62888" rIns="125776" bIns="6288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2400" dirty="0" smtClean="0">
                <a:solidFill>
                  <a:prstClr val="black"/>
                </a:solidFill>
                <a:latin typeface="a_StamperRg&amp;Bt" panose="040F0703050807070607" pitchFamily="82" charset="-52"/>
              </a:rPr>
              <a:t>денежные выплаты 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solidFill>
                  <a:prstClr val="black"/>
                </a:solidFill>
                <a:latin typeface="a_StamperRg&amp;Bt" panose="040F0703050807070607" pitchFamily="82" charset="-52"/>
              </a:rPr>
              <a:t>с учетом предлагаемого стимулирования</a:t>
            </a:r>
            <a:endParaRPr lang="ru-RU" sz="2400" dirty="0">
              <a:solidFill>
                <a:prstClr val="black"/>
              </a:solidFill>
              <a:latin typeface="a_StamperRg&amp;Bt" panose="040F0703050807070607" pitchFamily="82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1611787" y="4514407"/>
            <a:ext cx="9518780" cy="955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Примечание: </a:t>
            </a:r>
          </a:p>
          <a:p>
            <a:pPr>
              <a:lnSpc>
                <a:spcPct val="85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Увеличение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оклада денежного содержания гражданам за пребывание в мобилизационном людском резерве с 12 до 24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%,</a:t>
            </a:r>
          </a:p>
          <a:p>
            <a:pPr>
              <a:lnSpc>
                <a:spcPct val="85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исключением периода прохождения военных сборов;</a:t>
            </a:r>
          </a:p>
          <a:p>
            <a:pPr lvl="0">
              <a:lnSpc>
                <a:spcPct val="85000"/>
              </a:lnSpc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Дополнительные выплаты в период привлечения на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сборовые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мероприятия – до 45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%. (за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классную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квалификацию; за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работу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85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со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сведениями, составляющими государственную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тайну; за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особые условия военной службы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; за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выполнение задач с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риском</a:t>
            </a:r>
          </a:p>
          <a:p>
            <a:pPr lvl="0">
              <a:lnSpc>
                <a:spcPct val="85000"/>
              </a:lnSpc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жизни и здоровья в мирное время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за особые достижения в службе (уровень физической подготовки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276535" y="2584156"/>
            <a:ext cx="9343466" cy="499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-3098166" y="-187965"/>
            <a:ext cx="9956167" cy="1202582"/>
            <a:chOff x="-3098166" y="-187965"/>
            <a:chExt cx="9956167" cy="1202582"/>
          </a:xfrm>
        </p:grpSpPr>
        <p:grpSp>
          <p:nvGrpSpPr>
            <p:cNvPr id="191" name="Группа 190"/>
            <p:cNvGrpSpPr/>
            <p:nvPr/>
          </p:nvGrpSpPr>
          <p:grpSpPr>
            <a:xfrm rot="16200000">
              <a:off x="5801370" y="-42013"/>
              <a:ext cx="1030169" cy="1083092"/>
              <a:chOff x="7108015" y="6194566"/>
              <a:chExt cx="1030169" cy="1083092"/>
            </a:xfrm>
          </p:grpSpPr>
          <p:pic>
            <p:nvPicPr>
              <p:cNvPr id="371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3456" y="6246872"/>
                <a:ext cx="554779" cy="10099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72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8015" y="6194566"/>
                <a:ext cx="1030169" cy="1083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94" name="Овал 193"/>
            <p:cNvSpPr/>
            <p:nvPr/>
          </p:nvSpPr>
          <p:spPr>
            <a:xfrm rot="18000000">
              <a:off x="-1865078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5" name="Овал 194"/>
            <p:cNvSpPr/>
            <p:nvPr/>
          </p:nvSpPr>
          <p:spPr>
            <a:xfrm rot="18000000">
              <a:off x="-1918417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6" name="Овал 195"/>
            <p:cNvSpPr/>
            <p:nvPr/>
          </p:nvSpPr>
          <p:spPr>
            <a:xfrm rot="18000000">
              <a:off x="-1975576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7" name="Овал 196"/>
            <p:cNvSpPr/>
            <p:nvPr/>
          </p:nvSpPr>
          <p:spPr>
            <a:xfrm rot="18000000">
              <a:off x="-2028915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8" name="Овал 197"/>
            <p:cNvSpPr/>
            <p:nvPr/>
          </p:nvSpPr>
          <p:spPr>
            <a:xfrm rot="18000000">
              <a:off x="-2082253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9" name="Овал 198"/>
            <p:cNvSpPr/>
            <p:nvPr/>
          </p:nvSpPr>
          <p:spPr>
            <a:xfrm rot="18000000">
              <a:off x="-2135592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0" name="Овал 199"/>
            <p:cNvSpPr/>
            <p:nvPr/>
          </p:nvSpPr>
          <p:spPr>
            <a:xfrm rot="18000000">
              <a:off x="-2192751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1" name="Овал 200"/>
            <p:cNvSpPr/>
            <p:nvPr/>
          </p:nvSpPr>
          <p:spPr>
            <a:xfrm rot="18000000">
              <a:off x="-2246090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2" name="Овал 201"/>
            <p:cNvSpPr/>
            <p:nvPr/>
          </p:nvSpPr>
          <p:spPr>
            <a:xfrm rot="18000000">
              <a:off x="-2299428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3" name="Овал 202"/>
            <p:cNvSpPr/>
            <p:nvPr/>
          </p:nvSpPr>
          <p:spPr>
            <a:xfrm rot="18000000">
              <a:off x="-2352767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4" name="Овал 203"/>
            <p:cNvSpPr/>
            <p:nvPr/>
          </p:nvSpPr>
          <p:spPr>
            <a:xfrm rot="18000000">
              <a:off x="-2409926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5" name="Овал 204"/>
            <p:cNvSpPr/>
            <p:nvPr/>
          </p:nvSpPr>
          <p:spPr>
            <a:xfrm rot="18000000">
              <a:off x="-2463265" y="253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6" name="Овал 205"/>
            <p:cNvSpPr/>
            <p:nvPr/>
          </p:nvSpPr>
          <p:spPr>
            <a:xfrm rot="18000000">
              <a:off x="-2501735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7" name="Овал 206"/>
            <p:cNvSpPr/>
            <p:nvPr/>
          </p:nvSpPr>
          <p:spPr>
            <a:xfrm rot="18000000">
              <a:off x="-2555074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8" name="Овал 207"/>
            <p:cNvSpPr/>
            <p:nvPr/>
          </p:nvSpPr>
          <p:spPr>
            <a:xfrm rot="18000000">
              <a:off x="-2612233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9" name="Овал 208"/>
            <p:cNvSpPr/>
            <p:nvPr/>
          </p:nvSpPr>
          <p:spPr>
            <a:xfrm rot="18000000">
              <a:off x="-2665572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0" name="Овал 209"/>
            <p:cNvSpPr/>
            <p:nvPr/>
          </p:nvSpPr>
          <p:spPr>
            <a:xfrm rot="18000000">
              <a:off x="-2718910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1" name="Овал 210"/>
            <p:cNvSpPr/>
            <p:nvPr/>
          </p:nvSpPr>
          <p:spPr>
            <a:xfrm rot="18000000">
              <a:off x="-2772249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2" name="Овал 211"/>
            <p:cNvSpPr/>
            <p:nvPr/>
          </p:nvSpPr>
          <p:spPr>
            <a:xfrm rot="18000000">
              <a:off x="-2829408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3" name="Овал 212"/>
            <p:cNvSpPr/>
            <p:nvPr/>
          </p:nvSpPr>
          <p:spPr>
            <a:xfrm rot="18000000">
              <a:off x="-2882747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4" name="Овал 213"/>
            <p:cNvSpPr/>
            <p:nvPr/>
          </p:nvSpPr>
          <p:spPr>
            <a:xfrm rot="18000000">
              <a:off x="-2936085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5" name="Овал 214"/>
            <p:cNvSpPr/>
            <p:nvPr/>
          </p:nvSpPr>
          <p:spPr>
            <a:xfrm rot="18000000">
              <a:off x="-2989424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6" name="Овал 215"/>
            <p:cNvSpPr/>
            <p:nvPr/>
          </p:nvSpPr>
          <p:spPr>
            <a:xfrm rot="18000000">
              <a:off x="-3046583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7" name="Овал 216"/>
            <p:cNvSpPr/>
            <p:nvPr/>
          </p:nvSpPr>
          <p:spPr>
            <a:xfrm rot="18000000">
              <a:off x="-3099922" y="253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8" name="Овал 217"/>
            <p:cNvSpPr/>
            <p:nvPr/>
          </p:nvSpPr>
          <p:spPr>
            <a:xfrm rot="18000000">
              <a:off x="-573236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9" name="Овал 218"/>
            <p:cNvSpPr/>
            <p:nvPr/>
          </p:nvSpPr>
          <p:spPr>
            <a:xfrm rot="18000000">
              <a:off x="-626575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0" name="Овал 219"/>
            <p:cNvSpPr/>
            <p:nvPr/>
          </p:nvSpPr>
          <p:spPr>
            <a:xfrm rot="18000000">
              <a:off x="-683734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1" name="Овал 220"/>
            <p:cNvSpPr/>
            <p:nvPr/>
          </p:nvSpPr>
          <p:spPr>
            <a:xfrm rot="18000000">
              <a:off x="-737073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2" name="Овал 221"/>
            <p:cNvSpPr/>
            <p:nvPr/>
          </p:nvSpPr>
          <p:spPr>
            <a:xfrm rot="18000000">
              <a:off x="-790411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3" name="Овал 222"/>
            <p:cNvSpPr/>
            <p:nvPr/>
          </p:nvSpPr>
          <p:spPr>
            <a:xfrm rot="18000000">
              <a:off x="-843750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4" name="Овал 223"/>
            <p:cNvSpPr/>
            <p:nvPr/>
          </p:nvSpPr>
          <p:spPr>
            <a:xfrm rot="18000000">
              <a:off x="-900909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5" name="Овал 224"/>
            <p:cNvSpPr/>
            <p:nvPr/>
          </p:nvSpPr>
          <p:spPr>
            <a:xfrm rot="18000000">
              <a:off x="-954248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6" name="Овал 225"/>
            <p:cNvSpPr/>
            <p:nvPr/>
          </p:nvSpPr>
          <p:spPr>
            <a:xfrm rot="18000000">
              <a:off x="-1007586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7" name="Овал 226"/>
            <p:cNvSpPr/>
            <p:nvPr/>
          </p:nvSpPr>
          <p:spPr>
            <a:xfrm rot="18000000">
              <a:off x="-1060925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8" name="Овал 227"/>
            <p:cNvSpPr/>
            <p:nvPr/>
          </p:nvSpPr>
          <p:spPr>
            <a:xfrm rot="18000000">
              <a:off x="-1118084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9" name="Овал 228"/>
            <p:cNvSpPr/>
            <p:nvPr/>
          </p:nvSpPr>
          <p:spPr>
            <a:xfrm rot="18000000">
              <a:off x="-1171423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0" name="Овал 229"/>
            <p:cNvSpPr/>
            <p:nvPr/>
          </p:nvSpPr>
          <p:spPr>
            <a:xfrm rot="18000000">
              <a:off x="-1209893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1" name="Овал 230"/>
            <p:cNvSpPr/>
            <p:nvPr/>
          </p:nvSpPr>
          <p:spPr>
            <a:xfrm rot="18000000">
              <a:off x="-1263232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2" name="Овал 231"/>
            <p:cNvSpPr/>
            <p:nvPr/>
          </p:nvSpPr>
          <p:spPr>
            <a:xfrm rot="18000000">
              <a:off x="-1320391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3" name="Овал 232"/>
            <p:cNvSpPr/>
            <p:nvPr/>
          </p:nvSpPr>
          <p:spPr>
            <a:xfrm rot="18000000">
              <a:off x="-1373730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4" name="Овал 233"/>
            <p:cNvSpPr/>
            <p:nvPr/>
          </p:nvSpPr>
          <p:spPr>
            <a:xfrm rot="18000000">
              <a:off x="-1427068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5" name="Овал 234"/>
            <p:cNvSpPr/>
            <p:nvPr/>
          </p:nvSpPr>
          <p:spPr>
            <a:xfrm rot="18000000">
              <a:off x="-1480407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6" name="Овал 235"/>
            <p:cNvSpPr/>
            <p:nvPr/>
          </p:nvSpPr>
          <p:spPr>
            <a:xfrm rot="18000000">
              <a:off x="-1537566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7" name="Овал 236"/>
            <p:cNvSpPr/>
            <p:nvPr/>
          </p:nvSpPr>
          <p:spPr>
            <a:xfrm rot="18000000">
              <a:off x="-1590905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8" name="Овал 237"/>
            <p:cNvSpPr/>
            <p:nvPr/>
          </p:nvSpPr>
          <p:spPr>
            <a:xfrm rot="18000000">
              <a:off x="-1644243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9" name="Овал 238"/>
            <p:cNvSpPr/>
            <p:nvPr/>
          </p:nvSpPr>
          <p:spPr>
            <a:xfrm rot="18000000">
              <a:off x="-1697582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0" name="Овал 239"/>
            <p:cNvSpPr/>
            <p:nvPr/>
          </p:nvSpPr>
          <p:spPr>
            <a:xfrm rot="18000000">
              <a:off x="-1754741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1" name="Овал 240"/>
            <p:cNvSpPr/>
            <p:nvPr/>
          </p:nvSpPr>
          <p:spPr>
            <a:xfrm rot="18000000">
              <a:off x="-1808080" y="253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2" name="Овал 241"/>
            <p:cNvSpPr/>
            <p:nvPr/>
          </p:nvSpPr>
          <p:spPr>
            <a:xfrm rot="18000000">
              <a:off x="665911" y="25356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3" name="Овал 242"/>
            <p:cNvSpPr/>
            <p:nvPr/>
          </p:nvSpPr>
          <p:spPr>
            <a:xfrm rot="18000000">
              <a:off x="612572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4" name="Овал 243"/>
            <p:cNvSpPr/>
            <p:nvPr/>
          </p:nvSpPr>
          <p:spPr>
            <a:xfrm rot="18000000">
              <a:off x="555413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5" name="Овал 244"/>
            <p:cNvSpPr/>
            <p:nvPr/>
          </p:nvSpPr>
          <p:spPr>
            <a:xfrm rot="18000000">
              <a:off x="502074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6" name="Овал 245"/>
            <p:cNvSpPr/>
            <p:nvPr/>
          </p:nvSpPr>
          <p:spPr>
            <a:xfrm rot="18000000">
              <a:off x="448736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7" name="Овал 246"/>
            <p:cNvSpPr/>
            <p:nvPr/>
          </p:nvSpPr>
          <p:spPr>
            <a:xfrm rot="18000000">
              <a:off x="395397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8" name="Овал 247"/>
            <p:cNvSpPr/>
            <p:nvPr/>
          </p:nvSpPr>
          <p:spPr>
            <a:xfrm rot="18000000">
              <a:off x="338238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9" name="Овал 248"/>
            <p:cNvSpPr/>
            <p:nvPr/>
          </p:nvSpPr>
          <p:spPr>
            <a:xfrm rot="18000000">
              <a:off x="284899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0" name="Овал 249"/>
            <p:cNvSpPr/>
            <p:nvPr/>
          </p:nvSpPr>
          <p:spPr>
            <a:xfrm rot="18000000">
              <a:off x="231561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1" name="Овал 250"/>
            <p:cNvSpPr/>
            <p:nvPr/>
          </p:nvSpPr>
          <p:spPr>
            <a:xfrm rot="18000000">
              <a:off x="178222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2" name="Овал 251"/>
            <p:cNvSpPr/>
            <p:nvPr/>
          </p:nvSpPr>
          <p:spPr>
            <a:xfrm rot="18000000">
              <a:off x="121063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3" name="Овал 252"/>
            <p:cNvSpPr/>
            <p:nvPr/>
          </p:nvSpPr>
          <p:spPr>
            <a:xfrm rot="18000000">
              <a:off x="67724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4" name="Овал 253"/>
            <p:cNvSpPr/>
            <p:nvPr/>
          </p:nvSpPr>
          <p:spPr>
            <a:xfrm rot="18000000">
              <a:off x="29254" y="25356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5" name="Овал 254"/>
            <p:cNvSpPr/>
            <p:nvPr/>
          </p:nvSpPr>
          <p:spPr>
            <a:xfrm rot="18000000">
              <a:off x="-24085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6" name="Овал 255"/>
            <p:cNvSpPr/>
            <p:nvPr/>
          </p:nvSpPr>
          <p:spPr>
            <a:xfrm rot="18000000">
              <a:off x="-81244" y="25356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7" name="Овал 256"/>
            <p:cNvSpPr/>
            <p:nvPr/>
          </p:nvSpPr>
          <p:spPr>
            <a:xfrm rot="18000000">
              <a:off x="-134583" y="25356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8" name="Овал 257"/>
            <p:cNvSpPr/>
            <p:nvPr/>
          </p:nvSpPr>
          <p:spPr>
            <a:xfrm rot="18000000">
              <a:off x="-187921" y="253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59" name="Овал 258"/>
            <p:cNvSpPr/>
            <p:nvPr/>
          </p:nvSpPr>
          <p:spPr>
            <a:xfrm rot="18000000">
              <a:off x="-241260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0" name="Овал 259"/>
            <p:cNvSpPr/>
            <p:nvPr/>
          </p:nvSpPr>
          <p:spPr>
            <a:xfrm rot="18000000">
              <a:off x="-298419" y="253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1" name="Овал 260"/>
            <p:cNvSpPr/>
            <p:nvPr/>
          </p:nvSpPr>
          <p:spPr>
            <a:xfrm rot="18000000">
              <a:off x="-351758" y="253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2" name="Овал 261"/>
            <p:cNvSpPr/>
            <p:nvPr/>
          </p:nvSpPr>
          <p:spPr>
            <a:xfrm rot="18000000">
              <a:off x="-405096" y="25356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3" name="Овал 262"/>
            <p:cNvSpPr/>
            <p:nvPr/>
          </p:nvSpPr>
          <p:spPr>
            <a:xfrm rot="18000000">
              <a:off x="-458435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4" name="Овал 263"/>
            <p:cNvSpPr/>
            <p:nvPr/>
          </p:nvSpPr>
          <p:spPr>
            <a:xfrm rot="18000000">
              <a:off x="-515594" y="253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5" name="Овал 264"/>
            <p:cNvSpPr/>
            <p:nvPr/>
          </p:nvSpPr>
          <p:spPr>
            <a:xfrm rot="18000000">
              <a:off x="-568933" y="253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6" name="Овал 265"/>
            <p:cNvSpPr/>
            <p:nvPr/>
          </p:nvSpPr>
          <p:spPr>
            <a:xfrm rot="18000000">
              <a:off x="1939544" y="25357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7" name="Овал 266"/>
            <p:cNvSpPr/>
            <p:nvPr/>
          </p:nvSpPr>
          <p:spPr>
            <a:xfrm rot="18000000">
              <a:off x="1886205" y="25357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8" name="Овал 267"/>
            <p:cNvSpPr/>
            <p:nvPr/>
          </p:nvSpPr>
          <p:spPr>
            <a:xfrm rot="18000000">
              <a:off x="1829046" y="25357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9" name="Овал 268"/>
            <p:cNvSpPr/>
            <p:nvPr/>
          </p:nvSpPr>
          <p:spPr>
            <a:xfrm rot="18000000">
              <a:off x="1775707" y="25357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0" name="Овал 269"/>
            <p:cNvSpPr/>
            <p:nvPr/>
          </p:nvSpPr>
          <p:spPr>
            <a:xfrm rot="18000000">
              <a:off x="1722369" y="25357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1" name="Овал 270"/>
            <p:cNvSpPr/>
            <p:nvPr/>
          </p:nvSpPr>
          <p:spPr>
            <a:xfrm rot="18000000">
              <a:off x="1669030" y="25357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2" name="Овал 271"/>
            <p:cNvSpPr/>
            <p:nvPr/>
          </p:nvSpPr>
          <p:spPr>
            <a:xfrm rot="18000000">
              <a:off x="1611871" y="25357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3" name="Овал 272"/>
            <p:cNvSpPr/>
            <p:nvPr/>
          </p:nvSpPr>
          <p:spPr>
            <a:xfrm rot="18000000">
              <a:off x="1558532" y="25357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4" name="Овал 273"/>
            <p:cNvSpPr/>
            <p:nvPr/>
          </p:nvSpPr>
          <p:spPr>
            <a:xfrm rot="18000000">
              <a:off x="1505194" y="25357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5" name="Овал 274"/>
            <p:cNvSpPr/>
            <p:nvPr/>
          </p:nvSpPr>
          <p:spPr>
            <a:xfrm rot="18000000">
              <a:off x="1451855" y="25356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6" name="Овал 275"/>
            <p:cNvSpPr/>
            <p:nvPr/>
          </p:nvSpPr>
          <p:spPr>
            <a:xfrm rot="18000000">
              <a:off x="1394696" y="25356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7" name="Овал 276"/>
            <p:cNvSpPr/>
            <p:nvPr/>
          </p:nvSpPr>
          <p:spPr>
            <a:xfrm rot="18000000">
              <a:off x="1341357" y="25356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8" name="Овал 277"/>
            <p:cNvSpPr/>
            <p:nvPr/>
          </p:nvSpPr>
          <p:spPr>
            <a:xfrm rot="18000000">
              <a:off x="1302887" y="25357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9" name="Овал 278"/>
            <p:cNvSpPr/>
            <p:nvPr/>
          </p:nvSpPr>
          <p:spPr>
            <a:xfrm rot="18000000">
              <a:off x="1249548" y="25357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0" name="Овал 279"/>
            <p:cNvSpPr/>
            <p:nvPr/>
          </p:nvSpPr>
          <p:spPr>
            <a:xfrm rot="18000000">
              <a:off x="1192389" y="25357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1" name="Овал 280"/>
            <p:cNvSpPr/>
            <p:nvPr/>
          </p:nvSpPr>
          <p:spPr>
            <a:xfrm rot="18000000">
              <a:off x="1139050" y="25357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2" name="Овал 281"/>
            <p:cNvSpPr/>
            <p:nvPr/>
          </p:nvSpPr>
          <p:spPr>
            <a:xfrm rot="18000000">
              <a:off x="1085711" y="25357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3" name="Овал 282"/>
            <p:cNvSpPr/>
            <p:nvPr/>
          </p:nvSpPr>
          <p:spPr>
            <a:xfrm rot="18000000">
              <a:off x="1032372" y="25357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4" name="Овал 283"/>
            <p:cNvSpPr/>
            <p:nvPr/>
          </p:nvSpPr>
          <p:spPr>
            <a:xfrm rot="18000000">
              <a:off x="975213" y="25357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5" name="Овал 284"/>
            <p:cNvSpPr/>
            <p:nvPr/>
          </p:nvSpPr>
          <p:spPr>
            <a:xfrm rot="18000000">
              <a:off x="921874" y="25357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6" name="Овал 285"/>
            <p:cNvSpPr/>
            <p:nvPr/>
          </p:nvSpPr>
          <p:spPr>
            <a:xfrm rot="18000000">
              <a:off x="868536" y="25357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7" name="Овал 286"/>
            <p:cNvSpPr/>
            <p:nvPr/>
          </p:nvSpPr>
          <p:spPr>
            <a:xfrm rot="18000000">
              <a:off x="815197" y="25356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8" name="Овал 287"/>
            <p:cNvSpPr/>
            <p:nvPr/>
          </p:nvSpPr>
          <p:spPr>
            <a:xfrm rot="18000000">
              <a:off x="758038" y="25356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89" name="Овал 288"/>
            <p:cNvSpPr/>
            <p:nvPr/>
          </p:nvSpPr>
          <p:spPr>
            <a:xfrm rot="18000000">
              <a:off x="720100" y="25639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0" name="Овал 289"/>
            <p:cNvSpPr/>
            <p:nvPr/>
          </p:nvSpPr>
          <p:spPr>
            <a:xfrm rot="18000000">
              <a:off x="3186192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1" name="Овал 290"/>
            <p:cNvSpPr/>
            <p:nvPr/>
          </p:nvSpPr>
          <p:spPr>
            <a:xfrm rot="18000000">
              <a:off x="3132853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2" name="Овал 291"/>
            <p:cNvSpPr/>
            <p:nvPr/>
          </p:nvSpPr>
          <p:spPr>
            <a:xfrm rot="18000000">
              <a:off x="3075694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3" name="Овал 292"/>
            <p:cNvSpPr/>
            <p:nvPr/>
          </p:nvSpPr>
          <p:spPr>
            <a:xfrm rot="18000000">
              <a:off x="3022355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4" name="Овал 293"/>
            <p:cNvSpPr/>
            <p:nvPr/>
          </p:nvSpPr>
          <p:spPr>
            <a:xfrm rot="18000000">
              <a:off x="2969017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5" name="Овал 294"/>
            <p:cNvSpPr/>
            <p:nvPr/>
          </p:nvSpPr>
          <p:spPr>
            <a:xfrm rot="18000000">
              <a:off x="2915678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6" name="Овал 295"/>
            <p:cNvSpPr/>
            <p:nvPr/>
          </p:nvSpPr>
          <p:spPr>
            <a:xfrm rot="18000000">
              <a:off x="2858519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7" name="Овал 296"/>
            <p:cNvSpPr/>
            <p:nvPr/>
          </p:nvSpPr>
          <p:spPr>
            <a:xfrm rot="18000000">
              <a:off x="2805180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8" name="Овал 297"/>
            <p:cNvSpPr/>
            <p:nvPr/>
          </p:nvSpPr>
          <p:spPr>
            <a:xfrm rot="18000000">
              <a:off x="2751842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99" name="Овал 298"/>
            <p:cNvSpPr/>
            <p:nvPr/>
          </p:nvSpPr>
          <p:spPr>
            <a:xfrm rot="18000000">
              <a:off x="2698503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0" name="Овал 299"/>
            <p:cNvSpPr/>
            <p:nvPr/>
          </p:nvSpPr>
          <p:spPr>
            <a:xfrm rot="18000000">
              <a:off x="2641344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1" name="Овал 300"/>
            <p:cNvSpPr/>
            <p:nvPr/>
          </p:nvSpPr>
          <p:spPr>
            <a:xfrm rot="18000000">
              <a:off x="2588005" y="255550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2" name="Овал 301"/>
            <p:cNvSpPr/>
            <p:nvPr/>
          </p:nvSpPr>
          <p:spPr>
            <a:xfrm rot="18000000">
              <a:off x="2549535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3" name="Овал 302"/>
            <p:cNvSpPr/>
            <p:nvPr/>
          </p:nvSpPr>
          <p:spPr>
            <a:xfrm rot="18000000">
              <a:off x="2496196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4" name="Овал 303"/>
            <p:cNvSpPr/>
            <p:nvPr/>
          </p:nvSpPr>
          <p:spPr>
            <a:xfrm rot="18000000">
              <a:off x="2439037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5" name="Овал 304"/>
            <p:cNvSpPr/>
            <p:nvPr/>
          </p:nvSpPr>
          <p:spPr>
            <a:xfrm rot="18000000">
              <a:off x="2385698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6" name="Овал 305"/>
            <p:cNvSpPr/>
            <p:nvPr/>
          </p:nvSpPr>
          <p:spPr>
            <a:xfrm rot="18000000">
              <a:off x="2332360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7" name="Овал 306"/>
            <p:cNvSpPr/>
            <p:nvPr/>
          </p:nvSpPr>
          <p:spPr>
            <a:xfrm rot="18000000">
              <a:off x="2279021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8" name="Овал 307"/>
            <p:cNvSpPr/>
            <p:nvPr/>
          </p:nvSpPr>
          <p:spPr>
            <a:xfrm rot="18000000">
              <a:off x="2221862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09" name="Овал 308"/>
            <p:cNvSpPr/>
            <p:nvPr/>
          </p:nvSpPr>
          <p:spPr>
            <a:xfrm rot="18000000">
              <a:off x="2168523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0" name="Овал 309"/>
            <p:cNvSpPr/>
            <p:nvPr/>
          </p:nvSpPr>
          <p:spPr>
            <a:xfrm rot="18000000">
              <a:off x="2115185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1" name="Овал 310"/>
            <p:cNvSpPr/>
            <p:nvPr/>
          </p:nvSpPr>
          <p:spPr>
            <a:xfrm rot="18000000">
              <a:off x="2061846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2" name="Овал 311"/>
            <p:cNvSpPr/>
            <p:nvPr/>
          </p:nvSpPr>
          <p:spPr>
            <a:xfrm rot="18000000">
              <a:off x="2004687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3" name="Овал 312"/>
            <p:cNvSpPr/>
            <p:nvPr/>
          </p:nvSpPr>
          <p:spPr>
            <a:xfrm rot="18000000">
              <a:off x="1951348" y="25002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4" name="Овал 313"/>
            <p:cNvSpPr/>
            <p:nvPr/>
          </p:nvSpPr>
          <p:spPr>
            <a:xfrm rot="18000000">
              <a:off x="4478034" y="255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5" name="Овал 314"/>
            <p:cNvSpPr/>
            <p:nvPr/>
          </p:nvSpPr>
          <p:spPr>
            <a:xfrm rot="18000000">
              <a:off x="4424695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6" name="Овал 315"/>
            <p:cNvSpPr/>
            <p:nvPr/>
          </p:nvSpPr>
          <p:spPr>
            <a:xfrm rot="18000000">
              <a:off x="4367536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7" name="Овал 316"/>
            <p:cNvSpPr/>
            <p:nvPr/>
          </p:nvSpPr>
          <p:spPr>
            <a:xfrm rot="18000000">
              <a:off x="4314197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8" name="Овал 317"/>
            <p:cNvSpPr/>
            <p:nvPr/>
          </p:nvSpPr>
          <p:spPr>
            <a:xfrm rot="18000000">
              <a:off x="4260859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19" name="Овал 318"/>
            <p:cNvSpPr/>
            <p:nvPr/>
          </p:nvSpPr>
          <p:spPr>
            <a:xfrm rot="18000000">
              <a:off x="4207520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0" name="Овал 319"/>
            <p:cNvSpPr/>
            <p:nvPr/>
          </p:nvSpPr>
          <p:spPr>
            <a:xfrm rot="18000000">
              <a:off x="4150361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1" name="Овал 320"/>
            <p:cNvSpPr/>
            <p:nvPr/>
          </p:nvSpPr>
          <p:spPr>
            <a:xfrm rot="18000000">
              <a:off x="4097022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2" name="Овал 321"/>
            <p:cNvSpPr/>
            <p:nvPr/>
          </p:nvSpPr>
          <p:spPr>
            <a:xfrm rot="18000000">
              <a:off x="4043684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3" name="Овал 322"/>
            <p:cNvSpPr/>
            <p:nvPr/>
          </p:nvSpPr>
          <p:spPr>
            <a:xfrm rot="18000000">
              <a:off x="3990345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4" name="Овал 323"/>
            <p:cNvSpPr/>
            <p:nvPr/>
          </p:nvSpPr>
          <p:spPr>
            <a:xfrm rot="18000000">
              <a:off x="3933186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5" name="Овал 324"/>
            <p:cNvSpPr/>
            <p:nvPr/>
          </p:nvSpPr>
          <p:spPr>
            <a:xfrm rot="18000000">
              <a:off x="3879847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6" name="Овал 325"/>
            <p:cNvSpPr/>
            <p:nvPr/>
          </p:nvSpPr>
          <p:spPr>
            <a:xfrm rot="18000000">
              <a:off x="3841377" y="255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7" name="Овал 326"/>
            <p:cNvSpPr/>
            <p:nvPr/>
          </p:nvSpPr>
          <p:spPr>
            <a:xfrm rot="18000000">
              <a:off x="3788038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8" name="Овал 327"/>
            <p:cNvSpPr/>
            <p:nvPr/>
          </p:nvSpPr>
          <p:spPr>
            <a:xfrm rot="18000000">
              <a:off x="3730879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29" name="Овал 328"/>
            <p:cNvSpPr/>
            <p:nvPr/>
          </p:nvSpPr>
          <p:spPr>
            <a:xfrm rot="18000000">
              <a:off x="3677540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0" name="Овал 329"/>
            <p:cNvSpPr/>
            <p:nvPr/>
          </p:nvSpPr>
          <p:spPr>
            <a:xfrm rot="18000000">
              <a:off x="3624202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1" name="Овал 330"/>
            <p:cNvSpPr/>
            <p:nvPr/>
          </p:nvSpPr>
          <p:spPr>
            <a:xfrm rot="18000000">
              <a:off x="3570863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2" name="Овал 331"/>
            <p:cNvSpPr/>
            <p:nvPr/>
          </p:nvSpPr>
          <p:spPr>
            <a:xfrm rot="18000000">
              <a:off x="3513704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3" name="Овал 332"/>
            <p:cNvSpPr/>
            <p:nvPr/>
          </p:nvSpPr>
          <p:spPr>
            <a:xfrm rot="18000000">
              <a:off x="3460365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4" name="Овал 333"/>
            <p:cNvSpPr/>
            <p:nvPr/>
          </p:nvSpPr>
          <p:spPr>
            <a:xfrm rot="18000000">
              <a:off x="3407027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5" name="Овал 334"/>
            <p:cNvSpPr/>
            <p:nvPr/>
          </p:nvSpPr>
          <p:spPr>
            <a:xfrm rot="18000000">
              <a:off x="3353688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6" name="Овал 335"/>
            <p:cNvSpPr/>
            <p:nvPr/>
          </p:nvSpPr>
          <p:spPr>
            <a:xfrm rot="18000000">
              <a:off x="3296529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7" name="Овал 336"/>
            <p:cNvSpPr/>
            <p:nvPr/>
          </p:nvSpPr>
          <p:spPr>
            <a:xfrm rot="18000000">
              <a:off x="3243190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8" name="Овал 337"/>
            <p:cNvSpPr/>
            <p:nvPr/>
          </p:nvSpPr>
          <p:spPr>
            <a:xfrm rot="18000000">
              <a:off x="5717180" y="255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39" name="Овал 338"/>
            <p:cNvSpPr/>
            <p:nvPr/>
          </p:nvSpPr>
          <p:spPr>
            <a:xfrm rot="18000000">
              <a:off x="5663841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0" name="Овал 339"/>
            <p:cNvSpPr/>
            <p:nvPr/>
          </p:nvSpPr>
          <p:spPr>
            <a:xfrm rot="18000000">
              <a:off x="5606682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1" name="Овал 340"/>
            <p:cNvSpPr/>
            <p:nvPr/>
          </p:nvSpPr>
          <p:spPr>
            <a:xfrm rot="18000000">
              <a:off x="5553343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2" name="Овал 341"/>
            <p:cNvSpPr/>
            <p:nvPr/>
          </p:nvSpPr>
          <p:spPr>
            <a:xfrm rot="18000000">
              <a:off x="5500005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3" name="Овал 342"/>
            <p:cNvSpPr/>
            <p:nvPr/>
          </p:nvSpPr>
          <p:spPr>
            <a:xfrm rot="18000000">
              <a:off x="5446666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4" name="Овал 343"/>
            <p:cNvSpPr/>
            <p:nvPr/>
          </p:nvSpPr>
          <p:spPr>
            <a:xfrm rot="18000000">
              <a:off x="5389507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5" name="Овал 344"/>
            <p:cNvSpPr/>
            <p:nvPr/>
          </p:nvSpPr>
          <p:spPr>
            <a:xfrm rot="18000000">
              <a:off x="5336168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6" name="Овал 345"/>
            <p:cNvSpPr/>
            <p:nvPr/>
          </p:nvSpPr>
          <p:spPr>
            <a:xfrm rot="18000000">
              <a:off x="5282831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7" name="Овал 346"/>
            <p:cNvSpPr/>
            <p:nvPr/>
          </p:nvSpPr>
          <p:spPr>
            <a:xfrm rot="18000000">
              <a:off x="5229492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8" name="Овал 347"/>
            <p:cNvSpPr/>
            <p:nvPr/>
          </p:nvSpPr>
          <p:spPr>
            <a:xfrm rot="18000000">
              <a:off x="5172333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9" name="Овал 348"/>
            <p:cNvSpPr/>
            <p:nvPr/>
          </p:nvSpPr>
          <p:spPr>
            <a:xfrm rot="18000000">
              <a:off x="5118994" y="25555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0" name="Овал 349"/>
            <p:cNvSpPr/>
            <p:nvPr/>
          </p:nvSpPr>
          <p:spPr>
            <a:xfrm rot="18000000">
              <a:off x="5080524" y="255559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1" name="Овал 350"/>
            <p:cNvSpPr/>
            <p:nvPr/>
          </p:nvSpPr>
          <p:spPr>
            <a:xfrm rot="18000000">
              <a:off x="5027185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2" name="Овал 351"/>
            <p:cNvSpPr/>
            <p:nvPr/>
          </p:nvSpPr>
          <p:spPr>
            <a:xfrm rot="18000000">
              <a:off x="4970026" y="255558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3" name="Овал 352"/>
            <p:cNvSpPr/>
            <p:nvPr/>
          </p:nvSpPr>
          <p:spPr>
            <a:xfrm rot="18000000">
              <a:off x="4916687" y="255557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4" name="Овал 353"/>
            <p:cNvSpPr/>
            <p:nvPr/>
          </p:nvSpPr>
          <p:spPr>
            <a:xfrm rot="18000000">
              <a:off x="4863349" y="255556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5" name="Овал 354"/>
            <p:cNvSpPr/>
            <p:nvPr/>
          </p:nvSpPr>
          <p:spPr>
            <a:xfrm rot="18000000">
              <a:off x="4810010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6" name="Овал 355"/>
            <p:cNvSpPr/>
            <p:nvPr/>
          </p:nvSpPr>
          <p:spPr>
            <a:xfrm rot="18000000">
              <a:off x="4752851" y="255555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7" name="Овал 356"/>
            <p:cNvSpPr/>
            <p:nvPr/>
          </p:nvSpPr>
          <p:spPr>
            <a:xfrm rot="18000000">
              <a:off x="4699512" y="255554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8" name="Овал 357"/>
            <p:cNvSpPr/>
            <p:nvPr/>
          </p:nvSpPr>
          <p:spPr>
            <a:xfrm rot="18000000">
              <a:off x="4646174" y="25555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9" name="Овал 358"/>
            <p:cNvSpPr/>
            <p:nvPr/>
          </p:nvSpPr>
          <p:spPr>
            <a:xfrm rot="18000000">
              <a:off x="4592835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0" name="Овал 359"/>
            <p:cNvSpPr/>
            <p:nvPr/>
          </p:nvSpPr>
          <p:spPr>
            <a:xfrm rot="18000000">
              <a:off x="4535676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1" name="Овал 360"/>
            <p:cNvSpPr/>
            <p:nvPr/>
          </p:nvSpPr>
          <p:spPr>
            <a:xfrm rot="18000000">
              <a:off x="4482337" y="25555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2" name="Овал 361"/>
            <p:cNvSpPr/>
            <p:nvPr/>
          </p:nvSpPr>
          <p:spPr>
            <a:xfrm rot="18000000">
              <a:off x="5919805" y="255563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3" name="Овал 362"/>
            <p:cNvSpPr/>
            <p:nvPr/>
          </p:nvSpPr>
          <p:spPr>
            <a:xfrm rot="18000000">
              <a:off x="5866466" y="255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4" name="Овал 363"/>
            <p:cNvSpPr/>
            <p:nvPr/>
          </p:nvSpPr>
          <p:spPr>
            <a:xfrm rot="18000000">
              <a:off x="5809307" y="255562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65" name="Овал 364"/>
            <p:cNvSpPr/>
            <p:nvPr/>
          </p:nvSpPr>
          <p:spPr>
            <a:xfrm rot="18000000">
              <a:off x="5755968" y="255561"/>
              <a:ext cx="80320" cy="76807"/>
            </a:xfrm>
            <a:prstGeom prst="ellipse">
              <a:avLst/>
            </a:prstGeom>
            <a:blipFill>
              <a:blip r:embed="rId6"/>
              <a:stretch>
                <a:fillRect/>
              </a:stretch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5766842" y="-187965"/>
              <a:ext cx="166312" cy="302605"/>
              <a:chOff x="5766842" y="-187965"/>
              <a:chExt cx="166312" cy="302605"/>
            </a:xfrm>
          </p:grpSpPr>
          <p:sp>
            <p:nvSpPr>
              <p:cNvPr id="193" name="Овал 192"/>
              <p:cNvSpPr/>
              <p:nvPr/>
            </p:nvSpPr>
            <p:spPr>
              <a:xfrm rot="18000000">
                <a:off x="5854591" y="36076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66" name="Овал 365"/>
              <p:cNvSpPr/>
              <p:nvPr/>
            </p:nvSpPr>
            <p:spPr>
              <a:xfrm rot="18000000">
                <a:off x="5836690" y="-17905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67" name="Овал 366"/>
              <p:cNvSpPr/>
              <p:nvPr/>
            </p:nvSpPr>
            <p:spPr>
              <a:xfrm rot="18000000">
                <a:off x="5818789" y="-59981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68" name="Овал 367"/>
              <p:cNvSpPr/>
              <p:nvPr/>
            </p:nvSpPr>
            <p:spPr>
              <a:xfrm rot="18000000">
                <a:off x="5800888" y="-102057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69" name="Овал 368"/>
              <p:cNvSpPr/>
              <p:nvPr/>
            </p:nvSpPr>
            <p:spPr>
              <a:xfrm rot="18000000">
                <a:off x="5782987" y="-144133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370" name="Овал 369"/>
              <p:cNvSpPr/>
              <p:nvPr/>
            </p:nvSpPr>
            <p:spPr>
              <a:xfrm rot="18000000">
                <a:off x="5765086" y="-186209"/>
                <a:ext cx="80320" cy="76807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5068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198</Words>
  <Application>Microsoft Office PowerPoint</Application>
  <PresentationFormat>Лист A4 (210x297 мм)</PresentationFormat>
  <Paragraphs>62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Баталин Данила Сергеевич</dc:creator>
  <cp:lastModifiedBy>Иван Петрович Кондратьев</cp:lastModifiedBy>
  <cp:revision>144</cp:revision>
  <cp:lastPrinted>2022-01-17T08:57:06Z</cp:lastPrinted>
  <dcterms:created xsi:type="dcterms:W3CDTF">2021-07-14T06:27:50Z</dcterms:created>
  <dcterms:modified xsi:type="dcterms:W3CDTF">2022-01-27T12:50:39Z</dcterms:modified>
</cp:coreProperties>
</file>